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04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10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70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96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93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49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60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4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0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67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959DD-BE16-4374-B0EF-99A98BF9A5B0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8F3BB-D1A7-434C-9457-69B40D6C8F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282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4776" y="1167630"/>
            <a:ext cx="9144000" cy="2387600"/>
          </a:xfrm>
        </p:spPr>
        <p:txBody>
          <a:bodyPr/>
          <a:lstStyle/>
          <a:p>
            <a:r>
              <a:rPr lang="zh-CN" altLang="en-US" b="1" dirty="0"/>
              <a:t>御</a:t>
            </a:r>
            <a:r>
              <a:rPr lang="zh-CN" altLang="en-US" b="1" dirty="0" smtClean="0"/>
              <a:t>题棉花图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800154" y="3936462"/>
            <a:ext cx="6415889" cy="399594"/>
          </a:xfrm>
        </p:spPr>
        <p:txBody>
          <a:bodyPr>
            <a:normAutofit lnSpcReduction="10000"/>
          </a:bodyPr>
          <a:lstStyle/>
          <a:p>
            <a:r>
              <a:rPr lang="zh-CN" altLang="en-US" b="1" dirty="0" smtClean="0"/>
              <a:t>扬州大学档案馆藏系列（一）</a:t>
            </a:r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776" y="887712"/>
            <a:ext cx="841972" cy="8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45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41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42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309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76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04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05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50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5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61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0647" y="312081"/>
            <a:ext cx="6801862" cy="59529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3800475" algn="just">
              <a:spcAft>
                <a:spcPts val="0"/>
              </a:spcAft>
            </a:pPr>
            <a:endParaRPr lang="en-US" altLang="zh-CN" kern="100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《御题棉花图》</a:t>
            </a:r>
            <a:endParaRPr lang="zh-CN" altLang="zh-CN" sz="1400" u="sng" kern="100" spc="3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33375" algn="just">
              <a:spcAft>
                <a:spcPts val="0"/>
              </a:spcAft>
            </a:pPr>
            <a:endParaRPr lang="en-US" altLang="zh-CN" sz="1400" u="sng" kern="100" spc="30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33375" algn="just">
              <a:spcAft>
                <a:spcPts val="0"/>
              </a:spcAft>
            </a:pPr>
            <a:r>
              <a:rPr lang="en-US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清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乾隆三十年（</a:t>
            </a:r>
            <a:r>
              <a:rPr lang="en-US" altLang="zh-CN" sz="1400" u="sng" kern="100" spc="3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1765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年）四月，太子太保直隶总督方观承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400" u="sng" kern="100" spc="3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1698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en-US" altLang="zh-CN" sz="1400" u="sng" kern="100" spc="3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1768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，安徽桐城人，清著名水利家和植棉专家）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以乾隆帝观视保定腰山王氏庄园的棉行为背景，主持绘制了一套从植棉、管理到织纺、织染成布的全过程的《棉花图册》。</a:t>
            </a:r>
          </a:p>
          <a:p>
            <a:pPr indent="333375" algn="just">
              <a:spcAft>
                <a:spcPts val="0"/>
              </a:spcAft>
            </a:pPr>
            <a:endParaRPr lang="en-US" altLang="zh-CN" sz="1400" u="sng" kern="100" spc="3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33375" algn="just">
              <a:spcAft>
                <a:spcPts val="0"/>
              </a:spcAft>
            </a:pPr>
            <a:r>
              <a:rPr lang="zh-CN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《棉花图册》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内含图十六幅，每图皆配有文字说明和七言诗一首。《图册》装裱完成后，方观承呈进御览，乾隆帝阅后龙心大悦，执笔为每图题七言绝句，并下诏将《图册》颁行天下。同年七月，方将经过乾隆御题的《棉花图册》正式定名为《御题棉花图》，并精心临摹副本，镌刻于端石之上。其后，方观承将的原本交回宫中，刻石则留在了直隶总督署。</a:t>
            </a:r>
          </a:p>
          <a:p>
            <a:pPr algn="just">
              <a:spcAft>
                <a:spcPts val="0"/>
              </a:spcAft>
            </a:pPr>
            <a:r>
              <a:rPr lang="en-US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endParaRPr lang="en-US" altLang="zh-CN" sz="1400" u="sng" kern="100" spc="30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《御题棉花图》</a:t>
            </a:r>
            <a:r>
              <a:rPr lang="zh-CN" altLang="zh-CN" sz="1400" u="sng" kern="100" spc="3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，既是古人推广植棉和棉纺织技术的优秀科普读物，也是今人研究我国农业科技史，以及清代前期冀中地区农业经济的宝贵资料</a:t>
            </a:r>
            <a:r>
              <a:rPr lang="zh-CN" altLang="zh-CN" sz="1400" u="sng" kern="100" spc="3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400" u="sng" kern="100" spc="30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u="sng" kern="100" spc="3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u="sng" kern="100" spc="300" dirty="0" smtClean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u="sng" kern="100" spc="300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u="sng" kern="100" spc="300" dirty="0" smtClean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400" u="sng" kern="100" spc="300" dirty="0" smtClean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编者</a:t>
            </a:r>
            <a:r>
              <a:rPr lang="zh-CN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语：</a:t>
            </a:r>
          </a:p>
          <a:p>
            <a:pPr indent="266700" algn="just">
              <a:spcAft>
                <a:spcPts val="0"/>
              </a:spcAft>
            </a:pPr>
            <a:r>
              <a:rPr lang="zh-CN" altLang="en-US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二</a:t>
            </a:r>
            <a:r>
              <a:rPr lang="en-US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一四</a:t>
            </a:r>
            <a:r>
              <a:rPr lang="zh-CN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年，校档案馆幸得马富明先生（原江苏农学院印刷厂厂长）捐赠的《御题棉花图》印刷胶片一套，虽有些损坏，但印张尚全。现</a:t>
            </a:r>
            <a:r>
              <a:rPr lang="zh-CN" altLang="en-US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呈于本馆网页</a:t>
            </a:r>
            <a:r>
              <a:rPr lang="zh-CN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，已供览阅。</a:t>
            </a:r>
          </a:p>
          <a:p>
            <a:pPr indent="200025" algn="just">
              <a:spcAft>
                <a:spcPts val="0"/>
              </a:spcAft>
            </a:pPr>
            <a:r>
              <a:rPr lang="en-US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</a:t>
            </a:r>
            <a:endParaRPr lang="en-US" altLang="zh-CN" sz="1400" u="sng" kern="100" spc="300" dirty="0" smtClean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00025" algn="just">
              <a:spcAft>
                <a:spcPts val="0"/>
              </a:spcAft>
            </a:pPr>
            <a:r>
              <a:rPr lang="en-US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u="sng" kern="100" spc="300" dirty="0" smtClean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</a:t>
            </a:r>
            <a:r>
              <a:rPr lang="zh-CN" altLang="en-US" sz="1400" u="sng" kern="100" spc="300" dirty="0" smtClean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二</a:t>
            </a:r>
            <a:r>
              <a:rPr lang="en-US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一七</a:t>
            </a:r>
            <a:r>
              <a:rPr lang="zh-CN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zh-CN" altLang="en-US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五</a:t>
            </a:r>
            <a:r>
              <a:rPr lang="zh-CN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zh-CN" altLang="en-US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十八</a:t>
            </a:r>
            <a:r>
              <a:rPr lang="zh-CN" altLang="zh-CN" sz="1400" u="sng" kern="100" spc="3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endParaRPr lang="en-US" altLang="zh-CN" sz="1400" u="sng" kern="100" spc="300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endParaRPr lang="zh-CN" altLang="zh-CN" kern="100" spc="3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00" y="1740747"/>
            <a:ext cx="4336503" cy="354509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951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55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098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050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7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281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077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665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975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5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5" y="0"/>
            <a:ext cx="8388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5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8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6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4_副本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716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_副本2_副本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346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269</Words>
  <Application>Microsoft Office PowerPoint</Application>
  <PresentationFormat>宽屏</PresentationFormat>
  <Paragraphs>18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楷体</vt:lpstr>
      <vt:lpstr>宋体</vt:lpstr>
      <vt:lpstr>Arial</vt:lpstr>
      <vt:lpstr>Calibri</vt:lpstr>
      <vt:lpstr>Calibri Light</vt:lpstr>
      <vt:lpstr>Times New Roman</vt:lpstr>
      <vt:lpstr>Office 主题</vt:lpstr>
      <vt:lpstr>御题棉花图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御题棉花图</dc:title>
  <dc:creator>未定义</dc:creator>
  <cp:lastModifiedBy>未定义</cp:lastModifiedBy>
  <cp:revision>3</cp:revision>
  <dcterms:created xsi:type="dcterms:W3CDTF">2017-11-16T03:29:20Z</dcterms:created>
  <dcterms:modified xsi:type="dcterms:W3CDTF">2017-11-16T03:46:34Z</dcterms:modified>
</cp:coreProperties>
</file>