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0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47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2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98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9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04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5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33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7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E6FF-9535-4693-9B1D-CC18541DA04C}" type="datetimeFigureOut">
              <a:rPr lang="zh-CN" altLang="en-US" smtClean="0"/>
              <a:t>2017-11-16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6461B-68D8-4357-A1DA-B54B4D9EA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80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-封面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8萨克斯 - 回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0441" y="6139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2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8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1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8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6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1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2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9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5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-前言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0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9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4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2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0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0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8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7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5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5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7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6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4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7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32-后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8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封底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6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1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2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5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3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宽屏</PresentationFormat>
  <Paragraphs>0</Paragraphs>
  <Slides>34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相册</dc:title>
  <dc:creator>未定义</dc:creator>
  <cp:lastModifiedBy>未定义</cp:lastModifiedBy>
  <cp:revision>4</cp:revision>
  <dcterms:created xsi:type="dcterms:W3CDTF">2017-11-16T00:46:39Z</dcterms:created>
  <dcterms:modified xsi:type="dcterms:W3CDTF">2017-11-16T00:57:40Z</dcterms:modified>
</cp:coreProperties>
</file>